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B054E-5E08-40E0-BE8E-0FD6FFD92CB2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7FC7-40F4-4724-9BF2-B9BC921A1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1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7FC7-40F4-4724-9BF2-B9BC921A13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93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7FC7-40F4-4724-9BF2-B9BC921A13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7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7FC7-40F4-4724-9BF2-B9BC921A133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8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7FC7-40F4-4724-9BF2-B9BC921A133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0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7FC7-40F4-4724-9BF2-B9BC921A133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79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7FC7-40F4-4724-9BF2-B9BC921A133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5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7FC7-40F4-4724-9BF2-B9BC921A133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4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7FC7-40F4-4724-9BF2-B9BC921A133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6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7FC7-40F4-4724-9BF2-B9BC921A133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7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7FC7-40F4-4724-9BF2-B9BC921A133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1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CB90-8226-4AE8-BE8B-FC3344FFEB8C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B0AC-C365-4C1A-92D2-CF5F09AF1B2B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7784-EADF-41D1-856C-45E36D7979E6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1175-0B79-4473-B1CC-995D36C8C5E2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A167-A079-4737-B120-A02363D82D61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D117-AEA4-4F20-9546-4F56D511566C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0BC4-7918-48A3-B929-6FCD9A3D1CEA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CE33-42A5-472B-A16A-E2707307E29F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6A2E-3476-4ADB-88C2-3B643546CA05}" type="datetime1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3616-FB6E-4627-9EB7-5CCF9AA920CF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E8EF-0445-4EEB-A524-F83D23394126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017CB1-DAD7-4B01-AC5E-A75EF5FF45D8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514" y="2895600"/>
            <a:ext cx="4123769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754811" y="2174065"/>
            <a:ext cx="8216662" cy="220662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Центры идеологического противостояния в </a:t>
            </a:r>
            <a:r>
              <a:rPr lang="ru-RU" sz="36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Западной Европе </a:t>
            </a:r>
            <a:r>
              <a:rPr lang="en-US" sz="36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XIX-XX </a:t>
            </a:r>
            <a:r>
              <a:rPr lang="ru-RU" sz="36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вв.</a:t>
            </a:r>
            <a:r>
              <a:rPr lang="ru-RU" sz="36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36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6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 </a:t>
            </a:r>
            <a:br>
              <a:rPr lang="ru-RU" sz="36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endParaRPr lang="en-US" sz="3600" dirty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442605" y="5313483"/>
            <a:ext cx="4528868" cy="908050"/>
          </a:xfrm>
        </p:spPr>
        <p:txBody>
          <a:bodyPr/>
          <a:lstStyle/>
          <a:p>
            <a:pPr algn="r" eaLnBrk="1" hangingPunct="1"/>
            <a:r>
              <a:rPr kumimoji="1" lang="ru-RU" sz="18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Василенко Юрий Владимирович, </a:t>
            </a:r>
          </a:p>
          <a:p>
            <a:pPr algn="r" eaLnBrk="1" hangingPunct="1"/>
            <a:r>
              <a:rPr kumimoji="1" lang="ru-RU" sz="1800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к.филос.н</a:t>
            </a:r>
            <a:r>
              <a:rPr kumimoji="1" lang="ru-RU" sz="18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., НИУ ВШЭ-Пермь </a:t>
            </a:r>
          </a:p>
          <a:p>
            <a:pPr algn="l" eaLnBrk="1" hangingPunct="1"/>
            <a:endParaRPr kumimoji="1" lang="ru-RU" sz="1800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Пермь, 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1" y="1777043"/>
            <a:ext cx="7815528" cy="4396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58064" y="4942187"/>
            <a:ext cx="7772400" cy="220662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Спасибо </a:t>
            </a:r>
            <a:br>
              <a:rPr lang="ru-RU" sz="36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6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за внимание!</a:t>
            </a:r>
            <a:r>
              <a:rPr lang="ru-RU" sz="36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36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6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 </a:t>
            </a:r>
            <a:br>
              <a:rPr lang="ru-RU" sz="36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endParaRPr lang="en-US" sz="3600" dirty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Пермь, 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</a:t>
            </a:r>
            <a:r>
              <a:rPr lang="ru-RU" sz="800" dirty="0" smtClean="0">
                <a:solidFill>
                  <a:schemeClr val="bg1"/>
                </a:solidFill>
              </a:rPr>
              <a:t>экономики, Пермь, 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65145"/>
            <a:ext cx="6820728" cy="4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Политико-идеологический спектр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-1" y="1404360"/>
            <a:ext cx="85163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0988" y="3729318"/>
            <a:ext cx="80053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21441" y="1468662"/>
            <a:ext cx="9047" cy="4808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6260" y="2070847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30728" y="2006544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86691" y="2625725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65531" y="2673948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9792" y="2853381"/>
            <a:ext cx="1132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Коммунизм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886691" y="2842077"/>
            <a:ext cx="127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Социал</a:t>
            </a:r>
            <a:r>
              <a:rPr lang="ru-RU" sz="1400" dirty="0" smtClean="0"/>
              <a:t> -</a:t>
            </a:r>
          </a:p>
          <a:p>
            <a:r>
              <a:rPr lang="ru-RU" sz="1400" dirty="0" smtClean="0"/>
              <a:t>демократизм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91914" y="2833643"/>
            <a:ext cx="1213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Либерализм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673759" y="2823957"/>
            <a:ext cx="1380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Либеральный </a:t>
            </a:r>
          </a:p>
          <a:p>
            <a:pPr algn="ctr"/>
            <a:r>
              <a:rPr lang="ru-RU" sz="1400" dirty="0" smtClean="0"/>
              <a:t>консерватизм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995415" y="2822024"/>
            <a:ext cx="15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Традиционализм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645555" y="2853380"/>
            <a:ext cx="87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Фашизм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19200" y="4153918"/>
            <a:ext cx="226376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Социалисты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687244" y="4166841"/>
            <a:ext cx="18910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Либералы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856340" y="4942952"/>
            <a:ext cx="257160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Консерваторы</a:t>
            </a:r>
            <a:endParaRPr lang="ru-RU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350949" y="1714751"/>
            <a:ext cx="970137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/>
              <a:t>Левые</a:t>
            </a:r>
            <a:endParaRPr lang="ru-RU" sz="20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809998" y="1742426"/>
            <a:ext cx="168623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/>
              <a:t>Центристы</a:t>
            </a:r>
            <a:endParaRPr lang="ru-RU" sz="20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40334" y="1742301"/>
            <a:ext cx="112242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/>
              <a:t>Правые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</a:t>
            </a:r>
            <a:r>
              <a:rPr lang="ru-RU" sz="800" dirty="0" smtClean="0">
                <a:solidFill>
                  <a:prstClr val="white"/>
                </a:solidFill>
              </a:rPr>
              <a:t>экономики, Пермь, 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65145"/>
            <a:ext cx="6820728" cy="4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Политико-идеологический спектр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-1" y="1404360"/>
            <a:ext cx="85163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0988" y="3729318"/>
            <a:ext cx="80053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21441" y="1468662"/>
            <a:ext cx="9047" cy="4808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6260" y="2070847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30728" y="2006544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86691" y="2625725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65531" y="2673948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9792" y="2853381"/>
            <a:ext cx="1132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Коммунизм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6691" y="2842077"/>
            <a:ext cx="127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solidFill>
                  <a:prstClr val="black"/>
                </a:solidFill>
              </a:rPr>
              <a:t>Социал</a:t>
            </a:r>
            <a:r>
              <a:rPr lang="ru-RU" sz="1400" dirty="0" smtClean="0">
                <a:solidFill>
                  <a:prstClr val="black"/>
                </a:solidFill>
              </a:rPr>
              <a:t> -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демократизм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1914" y="2833643"/>
            <a:ext cx="1213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Либерализм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3759" y="2823957"/>
            <a:ext cx="1380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Либеральный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консерватизм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5415" y="2822024"/>
            <a:ext cx="15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Традиционализм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5555" y="2853380"/>
            <a:ext cx="87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Фашизм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9200" y="4153918"/>
            <a:ext cx="226376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Социалисты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87244" y="4166841"/>
            <a:ext cx="18910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Либералы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6340" y="4942952"/>
            <a:ext cx="257160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Консерваторы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0949" y="1714751"/>
            <a:ext cx="970137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Левые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9998" y="1742426"/>
            <a:ext cx="168623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Центристы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0334" y="1742301"/>
            <a:ext cx="112242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Правые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59" y="5901610"/>
            <a:ext cx="74719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1789 - 1848: Либералы </a:t>
            </a:r>
            <a:r>
              <a:rPr lang="en-US" sz="2400" dirty="0" smtClean="0"/>
              <a:t>versus </a:t>
            </a:r>
            <a:r>
              <a:rPr lang="ru-RU" sz="2400" dirty="0" smtClean="0"/>
              <a:t>Традиционалисты</a:t>
            </a:r>
            <a:endParaRPr lang="ru-RU" sz="2400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5740918" y="2142411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85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</a:t>
            </a:r>
            <a:r>
              <a:rPr lang="ru-RU" sz="800" dirty="0" smtClean="0">
                <a:solidFill>
                  <a:prstClr val="white"/>
                </a:solidFill>
              </a:rPr>
              <a:t>экономики, Пермь, 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65145"/>
            <a:ext cx="6820728" cy="4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Политико-идеологический спектр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-1" y="1404360"/>
            <a:ext cx="85163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0988" y="3729318"/>
            <a:ext cx="80053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21441" y="1468662"/>
            <a:ext cx="9047" cy="4808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6260" y="2070847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30728" y="2006544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86691" y="2625725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65531" y="2673948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9792" y="2853381"/>
            <a:ext cx="1132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Коммунизм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6691" y="2842077"/>
            <a:ext cx="127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solidFill>
                  <a:prstClr val="black"/>
                </a:solidFill>
              </a:rPr>
              <a:t>Социал</a:t>
            </a:r>
            <a:r>
              <a:rPr lang="ru-RU" sz="1400" dirty="0" smtClean="0">
                <a:solidFill>
                  <a:prstClr val="black"/>
                </a:solidFill>
              </a:rPr>
              <a:t> -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демократизм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1914" y="2833643"/>
            <a:ext cx="1213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Либерализм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3759" y="2823957"/>
            <a:ext cx="1380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Либеральный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консерватизм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5415" y="2822024"/>
            <a:ext cx="15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Традиционализм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5555" y="2853380"/>
            <a:ext cx="87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Фашизм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9200" y="4153918"/>
            <a:ext cx="226376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Социалисты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87244" y="4166841"/>
            <a:ext cx="18910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Либералы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6340" y="4942952"/>
            <a:ext cx="257160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Консерваторы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0949" y="1714751"/>
            <a:ext cx="970137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Левые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9998" y="1742426"/>
            <a:ext cx="168623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Центристы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0334" y="1742301"/>
            <a:ext cx="112242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Правые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59" y="5901610"/>
            <a:ext cx="692420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2</a:t>
            </a:r>
            <a:r>
              <a:rPr lang="ru-RU" sz="2400" dirty="0" smtClean="0">
                <a:solidFill>
                  <a:prstClr val="black"/>
                </a:solidFill>
              </a:rPr>
              <a:t>. 1849 - 1870: Либералы </a:t>
            </a:r>
            <a:r>
              <a:rPr lang="en-US" sz="2400" dirty="0" smtClean="0">
                <a:solidFill>
                  <a:prstClr val="black"/>
                </a:solidFill>
              </a:rPr>
              <a:t>versus </a:t>
            </a:r>
            <a:r>
              <a:rPr lang="ru-RU" sz="2400" dirty="0" smtClean="0">
                <a:solidFill>
                  <a:prstClr val="black"/>
                </a:solidFill>
              </a:rPr>
              <a:t>Консерваторы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4340678" y="2204227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blac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71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</a:t>
            </a:r>
            <a:r>
              <a:rPr lang="ru-RU" sz="800" dirty="0" smtClean="0">
                <a:solidFill>
                  <a:prstClr val="white"/>
                </a:solidFill>
              </a:rPr>
              <a:t>экономики, Пермь, 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65145"/>
            <a:ext cx="6820728" cy="4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Политико-идеологический спектр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-1" y="1404360"/>
            <a:ext cx="85163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0988" y="3729318"/>
            <a:ext cx="80053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21441" y="1468662"/>
            <a:ext cx="9047" cy="4808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6260" y="2070847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30728" y="2006544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86691" y="2625725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65531" y="2673948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9792" y="2853381"/>
            <a:ext cx="1132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Коммунизм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6691" y="2842077"/>
            <a:ext cx="127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solidFill>
                  <a:prstClr val="black"/>
                </a:solidFill>
              </a:rPr>
              <a:t>Социал</a:t>
            </a:r>
            <a:r>
              <a:rPr lang="ru-RU" sz="1400" dirty="0" smtClean="0">
                <a:solidFill>
                  <a:prstClr val="black"/>
                </a:solidFill>
              </a:rPr>
              <a:t> -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демократизм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1914" y="2833643"/>
            <a:ext cx="1213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Либерализм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3759" y="2823957"/>
            <a:ext cx="1380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Либеральный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консерватизм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5415" y="2822024"/>
            <a:ext cx="15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Традиционализм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5555" y="2853380"/>
            <a:ext cx="87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Фашизм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9200" y="4153918"/>
            <a:ext cx="226376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Социалисты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87244" y="4166841"/>
            <a:ext cx="18910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Либералы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6340" y="4942952"/>
            <a:ext cx="257160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Консерваторы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0949" y="1714751"/>
            <a:ext cx="970137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Левые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9998" y="1742426"/>
            <a:ext cx="168623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Центристы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0334" y="1742301"/>
            <a:ext cx="112242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Правые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59" y="5901610"/>
            <a:ext cx="666054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3</a:t>
            </a:r>
            <a:r>
              <a:rPr lang="ru-RU" sz="2400" dirty="0" smtClean="0">
                <a:solidFill>
                  <a:prstClr val="black"/>
                </a:solidFill>
              </a:rPr>
              <a:t>. 1871 - 1914: Либералы </a:t>
            </a:r>
            <a:r>
              <a:rPr lang="en-US" sz="2400" dirty="0" smtClean="0">
                <a:solidFill>
                  <a:prstClr val="black"/>
                </a:solidFill>
              </a:rPr>
              <a:t>versus </a:t>
            </a:r>
            <a:r>
              <a:rPr lang="ru-RU" sz="2400" dirty="0" smtClean="0">
                <a:solidFill>
                  <a:prstClr val="black"/>
                </a:solidFill>
              </a:rPr>
              <a:t>Социалисты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932095" y="2238025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3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</a:t>
            </a:r>
            <a:r>
              <a:rPr lang="ru-RU" sz="800" dirty="0" smtClean="0">
                <a:solidFill>
                  <a:prstClr val="white"/>
                </a:solidFill>
              </a:rPr>
              <a:t>экономики, Пермь, 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65145"/>
            <a:ext cx="6820728" cy="4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Политико-идеологический спектр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-1" y="1404360"/>
            <a:ext cx="85163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0988" y="3729318"/>
            <a:ext cx="80053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21441" y="1468662"/>
            <a:ext cx="9047" cy="4808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6260" y="2070847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30728" y="2006544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86691" y="2625725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65531" y="2673948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9792" y="2853381"/>
            <a:ext cx="1132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Коммунизм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6691" y="2842077"/>
            <a:ext cx="127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solidFill>
                  <a:prstClr val="black"/>
                </a:solidFill>
              </a:rPr>
              <a:t>Социал</a:t>
            </a:r>
            <a:r>
              <a:rPr lang="ru-RU" sz="1400" dirty="0" smtClean="0">
                <a:solidFill>
                  <a:prstClr val="black"/>
                </a:solidFill>
              </a:rPr>
              <a:t> -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демократизм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1914" y="2833643"/>
            <a:ext cx="1213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Либерализм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3759" y="2823957"/>
            <a:ext cx="1380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Либеральный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консерватизм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5415" y="2822024"/>
            <a:ext cx="15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Традиционализм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5555" y="2853380"/>
            <a:ext cx="87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Фашизм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9200" y="4153918"/>
            <a:ext cx="226376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Социалисты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87244" y="4166841"/>
            <a:ext cx="18910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Либералы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6340" y="4942952"/>
            <a:ext cx="257160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Консерваторы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0949" y="1714751"/>
            <a:ext cx="970137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Левые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9998" y="1742426"/>
            <a:ext cx="168623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Центристы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0334" y="1742301"/>
            <a:ext cx="112242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Правые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59" y="5901610"/>
            <a:ext cx="648959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4. 1917 - 1968: Умеренные </a:t>
            </a:r>
            <a:r>
              <a:rPr lang="en-US" sz="2400" dirty="0" smtClean="0">
                <a:solidFill>
                  <a:prstClr val="black"/>
                </a:solidFill>
              </a:rPr>
              <a:t>versus </a:t>
            </a:r>
            <a:r>
              <a:rPr lang="ru-RU" sz="2400" dirty="0" smtClean="0">
                <a:solidFill>
                  <a:prstClr val="black"/>
                </a:solidFill>
              </a:rPr>
              <a:t>Радикалы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8" name="Блок-схема: узел 37"/>
          <p:cNvSpPr/>
          <p:nvPr/>
        </p:nvSpPr>
        <p:spPr>
          <a:xfrm>
            <a:off x="1596881" y="2225875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4.2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9" name="Блок-схема: узел 38"/>
          <p:cNvSpPr/>
          <p:nvPr/>
        </p:nvSpPr>
        <p:spPr>
          <a:xfrm>
            <a:off x="7294211" y="2205157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4.1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</a:t>
            </a:r>
            <a:r>
              <a:rPr lang="ru-RU" sz="800" dirty="0" smtClean="0">
                <a:solidFill>
                  <a:prstClr val="white"/>
                </a:solidFill>
              </a:rPr>
              <a:t>экономики, Пермь, 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65145"/>
            <a:ext cx="6820728" cy="4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Политико-идеологический спектр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-1" y="1404360"/>
            <a:ext cx="85163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0988" y="3729318"/>
            <a:ext cx="80053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21441" y="1468662"/>
            <a:ext cx="9047" cy="4808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6260" y="2070847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30728" y="2006544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86691" y="2625725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65531" y="2673948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92163" y="3529263"/>
            <a:ext cx="180369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Новые </a:t>
            </a:r>
            <a:r>
              <a:rPr lang="ru-RU" sz="2000" i="1" dirty="0">
                <a:solidFill>
                  <a:prstClr val="black"/>
                </a:solidFill>
              </a:rPr>
              <a:t>л</a:t>
            </a:r>
            <a:r>
              <a:rPr lang="ru-RU" sz="2000" i="1" dirty="0" smtClean="0">
                <a:solidFill>
                  <a:prstClr val="black"/>
                </a:solidFill>
              </a:rPr>
              <a:t>евые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39293" y="3529263"/>
            <a:ext cx="194316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Новые правые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59" y="5901610"/>
            <a:ext cx="71689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5</a:t>
            </a:r>
            <a:r>
              <a:rPr lang="ru-RU" sz="2400" dirty="0" smtClean="0">
                <a:solidFill>
                  <a:prstClr val="black"/>
                </a:solidFill>
              </a:rPr>
              <a:t>. 1968 - … : Новые левые </a:t>
            </a:r>
            <a:r>
              <a:rPr lang="en-US" sz="2400" dirty="0" smtClean="0">
                <a:solidFill>
                  <a:prstClr val="black"/>
                </a:solidFill>
              </a:rPr>
              <a:t>versus </a:t>
            </a:r>
            <a:r>
              <a:rPr lang="ru-RU" sz="2400" dirty="0" smtClean="0">
                <a:solidFill>
                  <a:prstClr val="black"/>
                </a:solidFill>
              </a:rPr>
              <a:t>Новые правые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917577" y="2070846"/>
            <a:ext cx="0" cy="360381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Блок-схема: узел 40"/>
          <p:cNvSpPr/>
          <p:nvPr/>
        </p:nvSpPr>
        <p:spPr>
          <a:xfrm>
            <a:off x="3639041" y="1661600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black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965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</a:t>
            </a:r>
            <a:r>
              <a:rPr lang="ru-RU" sz="800" dirty="0" smtClean="0">
                <a:solidFill>
                  <a:prstClr val="white"/>
                </a:solidFill>
              </a:rPr>
              <a:t>экономики, Пермь, 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65145"/>
            <a:ext cx="6820728" cy="4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Политико-идеологический спектр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-1" y="1404360"/>
            <a:ext cx="85163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10988" y="3729318"/>
            <a:ext cx="80053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21441" y="1468662"/>
            <a:ext cx="9047" cy="4808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6260" y="2070847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30728" y="2006544"/>
            <a:ext cx="0" cy="3603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86691" y="2625725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65531" y="2673948"/>
            <a:ext cx="0" cy="2269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9792" y="2853381"/>
            <a:ext cx="1132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Коммунизм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6691" y="2842077"/>
            <a:ext cx="127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solidFill>
                  <a:prstClr val="black"/>
                </a:solidFill>
              </a:rPr>
              <a:t>Социал</a:t>
            </a:r>
            <a:r>
              <a:rPr lang="ru-RU" sz="1400" dirty="0" smtClean="0">
                <a:solidFill>
                  <a:prstClr val="black"/>
                </a:solidFill>
              </a:rPr>
              <a:t> -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демократизм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3759" y="2823957"/>
            <a:ext cx="1380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Либеральный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консерватизм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5415" y="2822024"/>
            <a:ext cx="15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Традиционализм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5555" y="2853380"/>
            <a:ext cx="87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Фашизм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9200" y="4153918"/>
            <a:ext cx="226376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Социалисты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6340" y="4942952"/>
            <a:ext cx="257160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Консерваторы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0949" y="1714751"/>
            <a:ext cx="970137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Левые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0334" y="1742301"/>
            <a:ext cx="112242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Правые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38" name="Блок-схема: узел 37"/>
          <p:cNvSpPr/>
          <p:nvPr/>
        </p:nvSpPr>
        <p:spPr>
          <a:xfrm>
            <a:off x="1596881" y="2225875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4.2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9" name="Блок-схема: узел 38"/>
          <p:cNvSpPr/>
          <p:nvPr/>
        </p:nvSpPr>
        <p:spPr>
          <a:xfrm>
            <a:off x="7275721" y="2186964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4.1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917577" y="2070846"/>
            <a:ext cx="0" cy="360381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09998" y="1742426"/>
            <a:ext cx="168623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Центристы</a:t>
            </a:r>
            <a:endParaRPr lang="ru-RU" sz="2000" i="1" dirty="0">
              <a:solidFill>
                <a:prstClr val="black"/>
              </a:solidFill>
            </a:endParaRPr>
          </a:p>
        </p:txBody>
      </p:sp>
      <p:sp>
        <p:nvSpPr>
          <p:cNvPr id="41" name="Блок-схема: узел 40"/>
          <p:cNvSpPr/>
          <p:nvPr/>
        </p:nvSpPr>
        <p:spPr>
          <a:xfrm>
            <a:off x="3628915" y="2226039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91914" y="2833643"/>
            <a:ext cx="1213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Либерализм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2" name="Блок-схема: узел 41"/>
          <p:cNvSpPr/>
          <p:nvPr/>
        </p:nvSpPr>
        <p:spPr>
          <a:xfrm>
            <a:off x="2923904" y="2201786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3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3" name="Блок-схема: узел 42"/>
          <p:cNvSpPr/>
          <p:nvPr/>
        </p:nvSpPr>
        <p:spPr>
          <a:xfrm>
            <a:off x="4336154" y="2203318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5731304" y="2178812"/>
            <a:ext cx="579619" cy="579619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3687244" y="4166841"/>
            <a:ext cx="189103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Либералы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</a:t>
            </a:r>
            <a:r>
              <a:rPr lang="ru-RU" sz="800" dirty="0" smtClean="0">
                <a:solidFill>
                  <a:prstClr val="white"/>
                </a:solidFill>
              </a:rPr>
              <a:t>экономики, Пермь, 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65145"/>
            <a:ext cx="6820728" cy="47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Либерализм – это: </a:t>
            </a:r>
            <a:endParaRPr lang="en-US" sz="32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-1" y="1404360"/>
            <a:ext cx="85163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49623" y="1552278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Политическая идеология буржуазии,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Политическая идеология средней буржуазии (средний класс);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Политический центризм;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</a:rPr>
              <a:t>4.1 Новые левые в США;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</a:rPr>
              <a:t>4.2 Новые правые в континентальной Европе;</a:t>
            </a:r>
            <a:endParaRPr lang="ru-RU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prstClr val="black"/>
                </a:solidFill>
              </a:rPr>
              <a:t>5. Добродушие</a:t>
            </a:r>
            <a:r>
              <a:rPr lang="ru-RU" sz="2400" dirty="0" smtClean="0">
                <a:solidFill>
                  <a:prstClr val="black"/>
                </a:solidFill>
              </a:rPr>
              <a:t>.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334</Words>
  <Application>Microsoft Office PowerPoint</Application>
  <PresentationFormat>Экран (4:3)</PresentationFormat>
  <Paragraphs>174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Myriad Pro</vt:lpstr>
      <vt:lpstr>Myriad Pro Semibold</vt:lpstr>
      <vt:lpstr>Office Theme</vt:lpstr>
      <vt:lpstr>Центры идеологического противостояния в Западной Европе XIX-XX вв.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   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Yuri Vasilenko</cp:lastModifiedBy>
  <cp:revision>96</cp:revision>
  <cp:lastPrinted>2014-06-01T13:18:42Z</cp:lastPrinted>
  <dcterms:created xsi:type="dcterms:W3CDTF">2010-09-30T06:45:29Z</dcterms:created>
  <dcterms:modified xsi:type="dcterms:W3CDTF">2015-12-10T17:20:31Z</dcterms:modified>
</cp:coreProperties>
</file>